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58" r:id="rId4"/>
    <p:sldId id="259" r:id="rId5"/>
    <p:sldId id="260" r:id="rId6"/>
    <p:sldId id="261" r:id="rId7"/>
    <p:sldId id="262" r:id="rId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116" d="100"/>
          <a:sy n="116" d="100"/>
        </p:scale>
        <p:origin x="390"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774423" y="802298"/>
            <a:ext cx="8637073" cy="2920713"/>
          </a:xfrm>
        </p:spPr>
        <p:txBody>
          <a:bodyPr bIns="0" anchor="b">
            <a:normAutofit/>
          </a:bodyPr>
          <a:lstStyle>
            <a:lvl1pPr algn="ctr">
              <a:defRPr sz="6600"/>
            </a:lvl1pPr>
          </a:lstStyle>
          <a:p>
            <a:r>
              <a:rPr lang="en-US"/>
              <a:t>Click to edit Master title style</a:t>
            </a:r>
            <a:endParaRPr lang="en-US" dirty="0"/>
          </a:p>
        </p:txBody>
      </p:sp>
      <p:sp>
        <p:nvSpPr>
          <p:cNvPr id="3" name="Subtitle 2"/>
          <p:cNvSpPr>
            <a:spLocks noGrp="1"/>
          </p:cNvSpPr>
          <p:nvPr>
            <p:ph type="subTitle" idx="1"/>
          </p:nvPr>
        </p:nvSpPr>
        <p:spPr>
          <a:xfrm>
            <a:off x="1774424" y="3724074"/>
            <a:ext cx="8637072" cy="977621"/>
          </a:xfrm>
        </p:spPr>
        <p:txBody>
          <a:bodyPr tIns="91440" bIns="91440">
            <a:normAutofit/>
          </a:bodyPr>
          <a:lstStyle>
            <a:lvl1pPr marL="0" indent="0" algn="ctr">
              <a:buNone/>
              <a:defRPr sz="1800" b="0" cap="all" baseline="0">
                <a:solidFill>
                  <a:schemeClr val="tx1"/>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5/12/2022</a:t>
            </a:fld>
            <a:endParaRPr lang="en-US" dirty="0"/>
          </a:p>
        </p:txBody>
      </p:sp>
      <p:sp>
        <p:nvSpPr>
          <p:cNvPr id="5" name="Footer Placeholder 4"/>
          <p:cNvSpPr>
            <a:spLocks noGrp="1"/>
          </p:cNvSpPr>
          <p:nvPr>
            <p:ph type="ftr" sz="quarter" idx="11"/>
          </p:nvPr>
        </p:nvSpPr>
        <p:spPr>
          <a:xfrm>
            <a:off x="1451579" y="329307"/>
            <a:ext cx="5626774" cy="309201"/>
          </a:xfrm>
        </p:spPr>
        <p:txBody>
          <a:bodyPr/>
          <a:lstStyle/>
          <a:p>
            <a:endParaRPr lang="en-US" dirty="0"/>
          </a:p>
        </p:txBody>
      </p:sp>
      <p:sp>
        <p:nvSpPr>
          <p:cNvPr id="6" name="Slide Number Placeholder 5"/>
          <p:cNvSpPr>
            <a:spLocks noGrp="1"/>
          </p:cNvSpPr>
          <p:nvPr>
            <p:ph type="sldNum" sz="quarter" idx="12"/>
          </p:nvPr>
        </p:nvSpPr>
        <p:spPr>
          <a:xfrm>
            <a:off x="476834" y="798973"/>
            <a:ext cx="811019" cy="503578"/>
          </a:xfrm>
        </p:spPr>
        <p:txBody>
          <a:bodyPr/>
          <a:lstStyle/>
          <a:p>
            <a:fld id="{6D22F896-40B5-4ADD-8801-0D06FADFA09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5/12/2022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774423" y="1756130"/>
            <a:ext cx="8643154" cy="1969007"/>
          </a:xfrm>
        </p:spPr>
        <p:txBody>
          <a:bodyPr anchor="b">
            <a:normAutofit/>
          </a:bodyPr>
          <a:lstStyle>
            <a:lvl1pPr algn="ctr">
              <a:defRPr sz="3600"/>
            </a:lvl1pPr>
          </a:lstStyle>
          <a:p>
            <a:r>
              <a:rPr lang="en-US"/>
              <a:t>Click to edit Master title style</a:t>
            </a:r>
            <a:endParaRPr lang="en-US" dirty="0"/>
          </a:p>
        </p:txBody>
      </p:sp>
      <p:sp>
        <p:nvSpPr>
          <p:cNvPr id="3" name="Text Placeholder 2"/>
          <p:cNvSpPr>
            <a:spLocks noGrp="1"/>
          </p:cNvSpPr>
          <p:nvPr>
            <p:ph type="body" idx="1"/>
          </p:nvPr>
        </p:nvSpPr>
        <p:spPr>
          <a:xfrm>
            <a:off x="1774423" y="3725137"/>
            <a:ext cx="8643154" cy="1093987"/>
          </a:xfrm>
        </p:spPr>
        <p:txBody>
          <a:bodyPr tIns="91440">
            <a:normAutofit/>
          </a:bodyPr>
          <a:lstStyle>
            <a:lvl1pPr marL="0" indent="0" algn="ctr">
              <a:buNone/>
              <a:defRPr sz="1800">
                <a:solidFill>
                  <a:schemeClr val="tx1"/>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8A87A34-81AB-432B-8DAE-1953F412C126}" type="datetimeFigureOut">
              <a:rPr lang="en-US" dirty="0"/>
              <a:t>5/12/2022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49217" y="804889"/>
            <a:ext cx="9293577" cy="1059305"/>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447331" y="2010878"/>
            <a:ext cx="4488654" cy="344859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54140" y="2017343"/>
            <a:ext cx="4488654" cy="34415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8A87A34-81AB-432B-8DAE-1953F412C126}" type="datetimeFigureOut">
              <a:rPr lang="en-US" dirty="0"/>
              <a:t>5/12/2022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447191" y="804163"/>
            <a:ext cx="9295603" cy="1056319"/>
          </a:xfrm>
        </p:spPr>
        <p:txBody>
          <a:bodyPr/>
          <a:lstStyle/>
          <a:p>
            <a:r>
              <a:rPr lang="en-US"/>
              <a:t>Click to edit Master title style</a:t>
            </a:r>
            <a:endParaRPr lang="en-US" dirty="0"/>
          </a:p>
        </p:txBody>
      </p:sp>
      <p:sp>
        <p:nvSpPr>
          <p:cNvPr id="3" name="Text Placeholder 2"/>
          <p:cNvSpPr>
            <a:spLocks noGrp="1"/>
          </p:cNvSpPr>
          <p:nvPr>
            <p:ph type="body" idx="1"/>
          </p:nvPr>
        </p:nvSpPr>
        <p:spPr>
          <a:xfrm>
            <a:off x="1447191" y="2019549"/>
            <a:ext cx="4488794" cy="801943"/>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447191" y="2824269"/>
            <a:ext cx="4488794" cy="264445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56025" y="2023003"/>
            <a:ext cx="4488794" cy="802237"/>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56025" y="2821491"/>
            <a:ext cx="4488794" cy="263737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8A87A34-81AB-432B-8DAE-1953F412C126}" type="datetimeFigureOut">
              <a:rPr lang="en-US" dirty="0"/>
              <a:t>5/12/2022</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8A87A34-81AB-432B-8DAE-1953F412C126}" type="datetimeFigureOut">
              <a:rPr lang="en-US" dirty="0"/>
              <a:t>5/12/2022</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A87A34-81AB-432B-8DAE-1953F412C126}" type="datetimeFigureOut">
              <a:rPr lang="en-US" dirty="0"/>
              <a:t>5/12/2022</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4671" y="798973"/>
            <a:ext cx="2961967" cy="2406518"/>
          </a:xfrm>
        </p:spPr>
        <p:txBody>
          <a:bodyPr anchor="b">
            <a:normAutofit/>
          </a:bodyPr>
          <a:lstStyle>
            <a:lvl1pPr algn="l">
              <a:defRPr sz="2400"/>
            </a:lvl1pPr>
          </a:lstStyle>
          <a:p>
            <a:r>
              <a:rPr lang="en-US"/>
              <a:t>Click to edit Master title style</a:t>
            </a:r>
            <a:endParaRPr lang="en-US" dirty="0"/>
          </a:p>
        </p:txBody>
      </p:sp>
      <p:sp>
        <p:nvSpPr>
          <p:cNvPr id="3" name="Content Placeholder 2"/>
          <p:cNvSpPr>
            <a:spLocks noGrp="1"/>
          </p:cNvSpPr>
          <p:nvPr>
            <p:ph idx="1"/>
          </p:nvPr>
        </p:nvSpPr>
        <p:spPr>
          <a:xfrm>
            <a:off x="4730324" y="798974"/>
            <a:ext cx="6012470" cy="4658826"/>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444671" y="3205491"/>
            <a:ext cx="2961967" cy="2248181"/>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5/12/2022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9" name="Group 8"/>
          <p:cNvGrpSpPr/>
          <p:nvPr/>
        </p:nvGrpSpPr>
        <p:grpSpPr>
          <a:xfrm>
            <a:off x="7477387" y="482170"/>
            <a:ext cx="4074533" cy="5149101"/>
            <a:chOff x="7477387" y="482170"/>
            <a:chExt cx="4074533" cy="5149101"/>
          </a:xfrm>
        </p:grpSpPr>
        <p:sp>
          <p:nvSpPr>
            <p:cNvPr id="18" name="Rectangle 17"/>
            <p:cNvSpPr/>
            <p:nvPr/>
          </p:nvSpPr>
          <p:spPr>
            <a:xfrm>
              <a:off x="7477387" y="482170"/>
              <a:ext cx="4074533" cy="5149101"/>
            </a:xfrm>
            <a:prstGeom prst="rect">
              <a:avLst/>
            </a:prstGeom>
            <a:blipFill dpi="0" rotWithShape="1">
              <a:blip r:embed="rId2">
                <a:alphaModFix amt="30000"/>
              </a:blip>
              <a:srcRect/>
              <a:tile tx="0" ty="0" sx="100000" sy="100000" flip="none" algn="ctr"/>
            </a:blip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extrusionH="76200" contourW="12700" prstMaterial="matte">
              <a:bevelT w="152400" h="50800" prst="softRound"/>
              <a:extrusionClr>
                <a:schemeClr val="tx2"/>
              </a:extrusionClr>
              <a:contourClr>
                <a:schemeClr val="bg2"/>
              </a:contourClr>
            </a:sp3d>
          </p:spPr>
          <p:style>
            <a:lnRef idx="1">
              <a:schemeClr val="accent1"/>
            </a:lnRef>
            <a:fillRef idx="3">
              <a:schemeClr val="accent1"/>
            </a:fillRef>
            <a:effectRef idx="2">
              <a:schemeClr val="accent1"/>
            </a:effectRef>
            <a:fontRef idx="minor">
              <a:schemeClr val="lt1"/>
            </a:fontRef>
          </p:style>
        </p:sp>
        <p:sp>
          <p:nvSpPr>
            <p:cNvPr id="19" name="Rectangle 18"/>
            <p:cNvSpPr/>
            <p:nvPr/>
          </p:nvSpPr>
          <p:spPr>
            <a:xfrm>
              <a:off x="7790446" y="812506"/>
              <a:ext cx="3450289" cy="4466452"/>
            </a:xfrm>
            <a:prstGeom prst="rect">
              <a:avLst/>
            </a:prstGeom>
            <a:gradFill>
              <a:gsLst>
                <a:gs pos="0">
                  <a:srgbClr val="DADADA"/>
                </a:gs>
                <a:gs pos="100000">
                  <a:srgbClr val="FFFFFE"/>
                </a:gs>
              </a:gsLst>
              <a:lin ang="16200000" scaled="0"/>
            </a:gradFill>
            <a:ln w="38100" cmpd="sng">
              <a:solidFill>
                <a:schemeClr val="tx2">
                  <a:lumMod val="25000"/>
                </a:schemeClr>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title"/>
          </p:nvPr>
        </p:nvSpPr>
        <p:spPr>
          <a:xfrm>
            <a:off x="1451206" y="1129512"/>
            <a:ext cx="5532328" cy="1922299"/>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8124389" y="1122542"/>
            <a:ext cx="2791171" cy="3866327"/>
          </a:xfrm>
          <a:solidFill>
            <a:schemeClr val="bg1">
              <a:lumMod val="50000"/>
              <a:lumOff val="50000"/>
              <a:alpha val="80000"/>
            </a:schemeClr>
          </a:solidFill>
          <a:ln w="9525" cap="sq">
            <a:noFill/>
            <a:miter lim="800000"/>
          </a:ln>
          <a:effectLst/>
        </p:spPr>
        <p:txBody>
          <a:bodyPr vert="horz" lIns="91440" tIns="45720" rIns="91440" bIns="45720" rtlCol="0" anchor="t">
            <a:normAutofit/>
          </a:bodyPr>
          <a:lstStyle>
            <a:lvl1pPr>
              <a:defRPr lang="en-US" sz="3200" dirty="0"/>
            </a:lvl1pPr>
          </a:lstStyle>
          <a:p>
            <a:pPr lvl="0" algn="ctr"/>
            <a:r>
              <a:rPr lang="en-US"/>
              <a:t>Click icon to add picture</a:t>
            </a:r>
            <a:endParaRPr lang="en-US" dirty="0"/>
          </a:p>
        </p:txBody>
      </p:sp>
      <p:sp>
        <p:nvSpPr>
          <p:cNvPr id="4" name="Text Placeholder 3"/>
          <p:cNvSpPr>
            <a:spLocks noGrp="1"/>
          </p:cNvSpPr>
          <p:nvPr>
            <p:ph type="body" sz="half" idx="2"/>
          </p:nvPr>
        </p:nvSpPr>
        <p:spPr>
          <a:xfrm>
            <a:off x="1450329" y="3059600"/>
            <a:ext cx="5524404" cy="2090134"/>
          </a:xfrm>
        </p:spPr>
        <p:txBody>
          <a:bodyP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1447382" y="5469856"/>
            <a:ext cx="5527351" cy="320123"/>
          </a:xfrm>
        </p:spPr>
        <p:txBody>
          <a:bodyPr/>
          <a:lstStyle>
            <a:lvl1pPr algn="l">
              <a:defRPr/>
            </a:lvl1pPr>
          </a:lstStyle>
          <a:p>
            <a:fld id="{48A87A34-81AB-432B-8DAE-1953F412C126}" type="datetimeFigureOut">
              <a:rPr lang="en-US" dirty="0"/>
              <a:pPr/>
              <a:t>5/12/2022</a:t>
            </a:fld>
            <a:endParaRPr lang="en-US" dirty="0"/>
          </a:p>
        </p:txBody>
      </p:sp>
      <p:sp>
        <p:nvSpPr>
          <p:cNvPr id="6" name="Footer Placeholder 5"/>
          <p:cNvSpPr>
            <a:spLocks noGrp="1"/>
          </p:cNvSpPr>
          <p:nvPr>
            <p:ph type="ftr" sz="quarter" idx="11"/>
          </p:nvPr>
        </p:nvSpPr>
        <p:spPr>
          <a:xfrm>
            <a:off x="1447382" y="318640"/>
            <a:ext cx="5541004" cy="320931"/>
          </a:xfrm>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5/12/2022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127052" y="798973"/>
            <a:ext cx="1615742" cy="4659889"/>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444672" y="798973"/>
            <a:ext cx="7518654" cy="465988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5/12/2022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451579" y="804519"/>
            <a:ext cx="9291215" cy="1049235"/>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451579" y="2015732"/>
            <a:ext cx="9291215" cy="345061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42079" y="330370"/>
            <a:ext cx="3500715" cy="309201"/>
          </a:xfrm>
          <a:prstGeom prst="rect">
            <a:avLst/>
          </a:prstGeom>
        </p:spPr>
        <p:txBody>
          <a:bodyPr vert="horz" lIns="91440" tIns="45720" rIns="91440" bIns="45720" rtlCol="0" anchor="ctr"/>
          <a:lstStyle>
            <a:lvl1pPr algn="r">
              <a:defRPr sz="1000">
                <a:solidFill>
                  <a:schemeClr val="tx1">
                    <a:tint val="75000"/>
                  </a:schemeClr>
                </a:solidFill>
              </a:defRPr>
            </a:lvl1pPr>
          </a:lstStyle>
          <a:p>
            <a:fld id="{48A87A34-81AB-432B-8DAE-1953F412C126}" type="datetimeFigureOut">
              <a:rPr lang="en-US" dirty="0"/>
              <a:pPr/>
              <a:t>5/12/2022</a:t>
            </a:fld>
            <a:endParaRPr lang="en-US" dirty="0"/>
          </a:p>
        </p:txBody>
      </p:sp>
      <p:sp>
        <p:nvSpPr>
          <p:cNvPr id="5" name="Footer Placeholder 4"/>
          <p:cNvSpPr>
            <a:spLocks noGrp="1"/>
          </p:cNvSpPr>
          <p:nvPr>
            <p:ph type="ftr" sz="quarter" idx="3"/>
          </p:nvPr>
        </p:nvSpPr>
        <p:spPr>
          <a:xfrm>
            <a:off x="1451579" y="329307"/>
            <a:ext cx="5626774" cy="309201"/>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480060" y="798973"/>
            <a:ext cx="811019" cy="503578"/>
          </a:xfrm>
          <a:prstGeom prst="rect">
            <a:avLst/>
          </a:prstGeom>
        </p:spPr>
        <p:txBody>
          <a:bodyPr vert="horz" lIns="91440" tIns="45720" rIns="91440" bIns="45720" rtlCol="0" anchor="t"/>
          <a:lstStyle>
            <a:lvl1pPr algn="r">
              <a:defRPr sz="2800">
                <a:solidFill>
                  <a:schemeClr val="accent1"/>
                </a:solidFill>
              </a:defRPr>
            </a:lvl1pPr>
          </a:lstStyle>
          <a:p>
            <a:fld id="{6D22F896-40B5-4ADD-8801-0D06FADFA095}" type="slidenum">
              <a:rPr lang="en-US" dirty="0"/>
              <a:pPr/>
              <a:t>‹#›</a:t>
            </a:fld>
            <a:endParaRPr lang="en-US" dirty="0"/>
          </a:p>
        </p:txBody>
      </p:sp>
      <p:sp>
        <p:nvSpPr>
          <p:cNvPr id="9" name="Rectangle 8"/>
          <p:cNvSpPr/>
          <p:nvPr/>
        </p:nvSpPr>
        <p:spPr>
          <a:xfrm>
            <a:off x="0" y="3622291"/>
            <a:ext cx="12192000" cy="2505984"/>
          </a:xfrm>
          <a:prstGeom prst="rect">
            <a:avLst/>
          </a:prstGeom>
          <a:gradFill flip="none" rotWithShape="1">
            <a:gsLst>
              <a:gs pos="0">
                <a:schemeClr val="bg2">
                  <a:alpha val="0"/>
                </a:schemeClr>
              </a:gs>
              <a:gs pos="100000">
                <a:schemeClr val="bg2">
                  <a:alpha val="8000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pic>
        <p:nvPicPr>
          <p:cNvPr id="10" name="Picture 9"/>
          <p:cNvPicPr>
            <a:picLocks noChangeAspect="1"/>
          </p:cNvPicPr>
          <p:nvPr/>
        </p:nvPicPr>
        <p:blipFill rotWithShape="1">
          <a:blip r:embed="rId13">
            <a:extLst>
              <a:ext uri="{28A0092B-C50C-407E-A947-70E740481C1C}">
                <a14:useLocalDpi xmlns:a14="http://schemas.microsoft.com/office/drawing/2010/main" val="0"/>
              </a:ext>
            </a:extLst>
          </a:blip>
          <a:srcRect t="1538" b="-1538"/>
          <a:stretch/>
        </p:blipFill>
        <p:spPr>
          <a:xfrm>
            <a:off x="0" y="6129338"/>
            <a:ext cx="12192000" cy="742950"/>
          </a:xfrm>
          <a:prstGeom prst="rect">
            <a:avLst/>
          </a:prstGeom>
        </p:spPr>
      </p:pic>
      <p:cxnSp>
        <p:nvCxnSpPr>
          <p:cNvPr id="12" name="Straight Connector 11"/>
          <p:cNvCxnSpPr/>
          <p:nvPr/>
        </p:nvCxnSpPr>
        <p:spPr>
          <a:xfrm>
            <a:off x="0" y="6138142"/>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lnSpc>
          <a:spcPct val="90000"/>
        </a:lnSpc>
        <a:spcBef>
          <a:spcPct val="0"/>
        </a:spcBef>
        <a:buNone/>
        <a:defRPr sz="3200" b="0" i="0" kern="1200" cap="all">
          <a:solidFill>
            <a:schemeClr val="accent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hyperlink" Target="https://www.youtube.com/watch?v=rjxwfp8rs34"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EB0C2DBF-E06C-48A9-AAAC-6881ADC384FB}"/>
              </a:ext>
            </a:extLst>
          </p:cNvPr>
          <p:cNvSpPr>
            <a:spLocks noGrp="1"/>
          </p:cNvSpPr>
          <p:nvPr>
            <p:ph type="ctrTitle"/>
          </p:nvPr>
        </p:nvSpPr>
        <p:spPr/>
        <p:txBody>
          <a:bodyPr/>
          <a:lstStyle/>
          <a:p>
            <a:r>
              <a:rPr lang="en-GB" dirty="0"/>
              <a:t>Eat more waste less</a:t>
            </a:r>
          </a:p>
        </p:txBody>
      </p:sp>
      <p:sp>
        <p:nvSpPr>
          <p:cNvPr id="3" name="Subtitle 2">
            <a:extLst>
              <a:ext uri="{FF2B5EF4-FFF2-40B4-BE49-F238E27FC236}">
                <a16:creationId xmlns:a16="http://schemas.microsoft.com/office/drawing/2014/main" xmlns="" id="{356CCB6C-1E3C-47B6-B567-A5BB2E5D50B6}"/>
              </a:ext>
            </a:extLst>
          </p:cNvPr>
          <p:cNvSpPr>
            <a:spLocks noGrp="1"/>
          </p:cNvSpPr>
          <p:nvPr>
            <p:ph type="subTitle" idx="1"/>
          </p:nvPr>
        </p:nvSpPr>
        <p:spPr/>
        <p:txBody>
          <a:bodyPr/>
          <a:lstStyle/>
          <a:p>
            <a:r>
              <a:rPr lang="en-GB" dirty="0"/>
              <a:t>A school council program</a:t>
            </a:r>
          </a:p>
        </p:txBody>
      </p:sp>
    </p:spTree>
    <p:extLst>
      <p:ext uri="{BB962C8B-B14F-4D97-AF65-F5344CB8AC3E}">
        <p14:creationId xmlns:p14="http://schemas.microsoft.com/office/powerpoint/2010/main" val="231634266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E32A9E84-A1D5-4F27-B7C9-5E4090B2D0C0}"/>
              </a:ext>
            </a:extLst>
          </p:cNvPr>
          <p:cNvSpPr>
            <a:spLocks noGrp="1"/>
          </p:cNvSpPr>
          <p:nvPr>
            <p:ph type="title"/>
          </p:nvPr>
        </p:nvSpPr>
        <p:spPr/>
        <p:txBody>
          <a:bodyPr/>
          <a:lstStyle/>
          <a:p>
            <a:r>
              <a:rPr lang="en-GB" dirty="0">
                <a:solidFill>
                  <a:schemeClr val="tx1">
                    <a:lumMod val="85000"/>
                  </a:schemeClr>
                </a:solidFill>
              </a:rPr>
              <a:t>What is eat more waste less?</a:t>
            </a:r>
          </a:p>
        </p:txBody>
      </p:sp>
      <p:sp>
        <p:nvSpPr>
          <p:cNvPr id="3" name="Content Placeholder 2">
            <a:extLst>
              <a:ext uri="{FF2B5EF4-FFF2-40B4-BE49-F238E27FC236}">
                <a16:creationId xmlns:a16="http://schemas.microsoft.com/office/drawing/2014/main" xmlns="" id="{9128F0B3-1A8E-4F95-868E-B5AD90A6E6AE}"/>
              </a:ext>
            </a:extLst>
          </p:cNvPr>
          <p:cNvSpPr>
            <a:spLocks noGrp="1"/>
          </p:cNvSpPr>
          <p:nvPr>
            <p:ph idx="1"/>
          </p:nvPr>
        </p:nvSpPr>
        <p:spPr/>
        <p:txBody>
          <a:bodyPr/>
          <a:lstStyle/>
          <a:p>
            <a:r>
              <a:rPr lang="en-GB" dirty="0"/>
              <a:t>In November Year 5&amp;6 school councillor's started a new program called eat more waste less.</a:t>
            </a:r>
          </a:p>
          <a:p>
            <a:r>
              <a:rPr lang="en-GB" dirty="0"/>
              <a:t>We have worked on this for a while now, and we now want to share it with you.</a:t>
            </a:r>
          </a:p>
          <a:p>
            <a:r>
              <a:rPr lang="en-GB" dirty="0"/>
              <a:t>Eat more waste less is a program designed to save the school’s food. The reason we are doing this is because on average there were 4-5 bin bags of food waste a day now we want to stop this because it’s just a waste of the schools money.</a:t>
            </a:r>
          </a:p>
        </p:txBody>
      </p:sp>
    </p:spTree>
    <p:extLst>
      <p:ext uri="{BB962C8B-B14F-4D97-AF65-F5344CB8AC3E}">
        <p14:creationId xmlns:p14="http://schemas.microsoft.com/office/powerpoint/2010/main" val="273231662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EDC532C7-6FE9-4AFA-AF00-7C06090AD1DF}"/>
              </a:ext>
            </a:extLst>
          </p:cNvPr>
          <p:cNvSpPr>
            <a:spLocks noGrp="1"/>
          </p:cNvSpPr>
          <p:nvPr>
            <p:ph type="title"/>
          </p:nvPr>
        </p:nvSpPr>
        <p:spPr/>
        <p:txBody>
          <a:bodyPr/>
          <a:lstStyle/>
          <a:p>
            <a:r>
              <a:rPr lang="en-GB" dirty="0">
                <a:solidFill>
                  <a:schemeClr val="tx1">
                    <a:lumMod val="85000"/>
                  </a:schemeClr>
                </a:solidFill>
              </a:rPr>
              <a:t>Give us your thoughts</a:t>
            </a:r>
          </a:p>
        </p:txBody>
      </p:sp>
      <p:sp>
        <p:nvSpPr>
          <p:cNvPr id="3" name="Content Placeholder 2">
            <a:extLst>
              <a:ext uri="{FF2B5EF4-FFF2-40B4-BE49-F238E27FC236}">
                <a16:creationId xmlns:a16="http://schemas.microsoft.com/office/drawing/2014/main" xmlns="" id="{14E61AE5-D6B0-4EDC-878F-2AFBEC78E42B}"/>
              </a:ext>
            </a:extLst>
          </p:cNvPr>
          <p:cNvSpPr>
            <a:spLocks noGrp="1"/>
          </p:cNvSpPr>
          <p:nvPr>
            <p:ph idx="1"/>
          </p:nvPr>
        </p:nvSpPr>
        <p:spPr/>
        <p:txBody>
          <a:bodyPr/>
          <a:lstStyle/>
          <a:p>
            <a:r>
              <a:rPr lang="en-GB" dirty="0"/>
              <a:t>We are going to conduct a servery for the whole school to see what the meals are that most people like.</a:t>
            </a:r>
          </a:p>
          <a:p>
            <a:r>
              <a:rPr lang="en-GB" dirty="0"/>
              <a:t>Give us your thoughts on what you like and don’t like because then we can </a:t>
            </a:r>
            <a:r>
              <a:rPr lang="en-GB" u="sng" dirty="0">
                <a:solidFill>
                  <a:schemeClr val="accent1">
                    <a:lumMod val="50000"/>
                  </a:schemeClr>
                </a:solidFill>
              </a:rPr>
              <a:t>try</a:t>
            </a:r>
            <a:r>
              <a:rPr lang="en-GB" dirty="0"/>
              <a:t> change it for you.</a:t>
            </a:r>
          </a:p>
          <a:p>
            <a:r>
              <a:rPr lang="en-GB" dirty="0"/>
              <a:t>We did an experiment to see how much food would get wasted if someone monitored the children's plate and didn’t monitor.</a:t>
            </a:r>
          </a:p>
          <a:p>
            <a:r>
              <a:rPr lang="en-GB" dirty="0"/>
              <a:t>Our results were what we thought that monitoring would be less and not monitoring would be more.</a:t>
            </a:r>
          </a:p>
        </p:txBody>
      </p:sp>
    </p:spTree>
    <p:extLst>
      <p:ext uri="{BB962C8B-B14F-4D97-AF65-F5344CB8AC3E}">
        <p14:creationId xmlns:p14="http://schemas.microsoft.com/office/powerpoint/2010/main" val="166451244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4000"/>
                <a:satMod val="80000"/>
                <a:lumMod val="106000"/>
              </a:schemeClr>
            </a:gs>
            <a:gs pos="100000">
              <a:schemeClr val="bg1">
                <a:shade val="80000"/>
              </a:schemeClr>
            </a:gs>
          </a:gsLst>
          <a:path path="circle">
            <a:fillToRect l="43000" r="43000" b="100000"/>
          </a:path>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EA5FFE18-6F04-43ED-9827-754588EAC7BB}"/>
              </a:ext>
            </a:extLst>
          </p:cNvPr>
          <p:cNvSpPr>
            <a:spLocks noGrp="1"/>
          </p:cNvSpPr>
          <p:nvPr>
            <p:ph type="title"/>
          </p:nvPr>
        </p:nvSpPr>
        <p:spPr>
          <a:xfrm>
            <a:off x="5188043" y="804520"/>
            <a:ext cx="5550355" cy="1049235"/>
          </a:xfrm>
        </p:spPr>
        <p:txBody>
          <a:bodyPr>
            <a:normAutofit/>
          </a:bodyPr>
          <a:lstStyle/>
          <a:p>
            <a:r>
              <a:rPr lang="en-GB" dirty="0"/>
              <a:t>Here’s the reason</a:t>
            </a:r>
          </a:p>
        </p:txBody>
      </p:sp>
      <p:grpSp>
        <p:nvGrpSpPr>
          <p:cNvPr id="73" name="Group 72">
            <a:extLst>
              <a:ext uri="{FF2B5EF4-FFF2-40B4-BE49-F238E27FC236}">
                <a16:creationId xmlns:a16="http://schemas.microsoft.com/office/drawing/2014/main" xmlns="" id="{EB69A38F-B342-48D1-884F-03267367F46D}"/>
              </a:ext>
              <a:ext uri="{C183D7F6-B498-43B3-948B-1728B52AA6E4}">
                <adec:decorative xmlns:adec="http://schemas.microsoft.com/office/drawing/2017/decorative" xmlns="" val="1"/>
              </a:ext>
            </a:extLst>
          </p:cNvPr>
          <p:cNvGrpSpPr>
            <a:grpSpLocks noGrp="1" noUngrp="1" noRot="1" noChangeAspect="1" noMove="1" noResize="1"/>
          </p:cNvGrpSpPr>
          <p:nvPr>
            <p:extLst>
              <p:ext uri="{386F3935-93C4-4BCD-93E2-E3B085C9AB24}">
                <p16:designElem xmlns:p16="http://schemas.microsoft.com/office/powerpoint/2015/main" xmlns="" val="1"/>
              </p:ext>
            </p:extLst>
          </p:nvPr>
        </p:nvGrpSpPr>
        <p:grpSpPr>
          <a:xfrm>
            <a:off x="632239" y="482171"/>
            <a:ext cx="4074533" cy="5149101"/>
            <a:chOff x="632239" y="482171"/>
            <a:chExt cx="4074533" cy="5149101"/>
          </a:xfrm>
        </p:grpSpPr>
        <p:sp>
          <p:nvSpPr>
            <p:cNvPr id="74" name="Rectangle 73">
              <a:extLst>
                <a:ext uri="{FF2B5EF4-FFF2-40B4-BE49-F238E27FC236}">
                  <a16:creationId xmlns:a16="http://schemas.microsoft.com/office/drawing/2014/main" xmlns="" id="{88B2160C-762E-4543-AE7E-CB66A84693ED}"/>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a:off x="632239" y="482171"/>
              <a:ext cx="4074533" cy="5149101"/>
            </a:xfrm>
            <a:prstGeom prst="rect">
              <a:avLst/>
            </a:prstGeom>
            <a:blipFill dpi="0" rotWithShape="1">
              <a:blip r:embed="rId2">
                <a:alphaModFix amt="30000"/>
              </a:blip>
              <a:srcRect/>
              <a:tile tx="0" ty="0" sx="100000" sy="100000" flip="none" algn="ctr"/>
            </a:blip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extrusionH="76200" contourW="12700" prstMaterial="matte">
              <a:bevelT w="152400" h="50800" prst="softRound"/>
              <a:extrusionClr>
                <a:schemeClr val="tx2"/>
              </a:extrusionClr>
              <a:contourClr>
                <a:schemeClr val="bg2"/>
              </a:contourClr>
            </a:sp3d>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75" name="Rectangle 74">
              <a:extLst>
                <a:ext uri="{FF2B5EF4-FFF2-40B4-BE49-F238E27FC236}">
                  <a16:creationId xmlns:a16="http://schemas.microsoft.com/office/drawing/2014/main" xmlns="" id="{A7126887-BFD9-4BE3-BF55-BE2524AF2247}"/>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a:off x="945298" y="812507"/>
              <a:ext cx="3450289" cy="4466452"/>
            </a:xfrm>
            <a:prstGeom prst="rect">
              <a:avLst/>
            </a:prstGeom>
            <a:gradFill>
              <a:gsLst>
                <a:gs pos="0">
                  <a:srgbClr val="DADADA"/>
                </a:gs>
                <a:gs pos="100000">
                  <a:srgbClr val="FFFFFE"/>
                </a:gs>
              </a:gsLst>
              <a:lin ang="16200000" scaled="0"/>
            </a:gradFill>
            <a:ln w="38100" cmpd="sng">
              <a:solidFill>
                <a:schemeClr val="tx2">
                  <a:lumMod val="25000"/>
                </a:schemeClr>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pic>
        <p:nvPicPr>
          <p:cNvPr id="1026" name="Picture 2" descr="Why black bin liners are a load of rubbish - Gary Bainbridge - Mirror Online">
            <a:extLst>
              <a:ext uri="{FF2B5EF4-FFF2-40B4-BE49-F238E27FC236}">
                <a16:creationId xmlns:a16="http://schemas.microsoft.com/office/drawing/2014/main" xmlns="" id="{5995EF6D-8AA2-499C-9A78-02F927B4B1DA}"/>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6355" r="35467" b="2"/>
          <a:stretch/>
        </p:blipFill>
        <p:spPr bwMode="auto">
          <a:xfrm>
            <a:off x="1285438" y="1116345"/>
            <a:ext cx="2799103" cy="3866172"/>
          </a:xfrm>
          <a:prstGeom prst="rect">
            <a:avLst/>
          </a:prstGeom>
          <a:noFill/>
          <a:extLst>
            <a:ext uri="{909E8E84-426E-40DD-AFC4-6F175D3DCCD1}">
              <a14:hiddenFill xmlns:a14="http://schemas.microsoft.com/office/drawing/2010/main">
                <a:solidFill>
                  <a:srgbClr val="FFFFFF"/>
                </a:solidFill>
              </a14:hiddenFill>
            </a:ext>
          </a:extLst>
        </p:spPr>
      </p:pic>
      <p:sp>
        <p:nvSpPr>
          <p:cNvPr id="1030" name="Content Placeholder 1029">
            <a:extLst>
              <a:ext uri="{FF2B5EF4-FFF2-40B4-BE49-F238E27FC236}">
                <a16:creationId xmlns:a16="http://schemas.microsoft.com/office/drawing/2014/main" xmlns="" id="{468B9332-3FDD-460D-BCA0-3F931C494CCB}"/>
              </a:ext>
            </a:extLst>
          </p:cNvPr>
          <p:cNvSpPr>
            <a:spLocks noGrp="1"/>
          </p:cNvSpPr>
          <p:nvPr>
            <p:ph idx="1"/>
          </p:nvPr>
        </p:nvSpPr>
        <p:spPr>
          <a:xfrm>
            <a:off x="5188043" y="2015732"/>
            <a:ext cx="5550355" cy="3450613"/>
          </a:xfrm>
        </p:spPr>
        <p:txBody>
          <a:bodyPr>
            <a:normAutofit/>
          </a:bodyPr>
          <a:lstStyle/>
          <a:p>
            <a:r>
              <a:rPr lang="en-US" dirty="0"/>
              <a:t>The reason we want to cut down on this is because if we have 4-5 bin bags of food every day after a while all the money will add up to a lot and we won't be able to buy things like playground equipment and more toys and utensils.</a:t>
            </a:r>
          </a:p>
          <a:p>
            <a:r>
              <a:rPr lang="en-US" dirty="0"/>
              <a:t>That’s why we want to change it so the school can save money. </a:t>
            </a:r>
          </a:p>
        </p:txBody>
      </p:sp>
    </p:spTree>
    <p:extLst>
      <p:ext uri="{BB962C8B-B14F-4D97-AF65-F5344CB8AC3E}">
        <p14:creationId xmlns:p14="http://schemas.microsoft.com/office/powerpoint/2010/main" val="406953361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40989A5-23F7-4BD7-AA2E-BF75FE35205C}"/>
              </a:ext>
            </a:extLst>
          </p:cNvPr>
          <p:cNvSpPr>
            <a:spLocks noGrp="1"/>
          </p:cNvSpPr>
          <p:nvPr>
            <p:ph type="title"/>
          </p:nvPr>
        </p:nvSpPr>
        <p:spPr/>
        <p:txBody>
          <a:bodyPr/>
          <a:lstStyle/>
          <a:p>
            <a:r>
              <a:rPr lang="en-GB" dirty="0"/>
              <a:t>Think about other’s</a:t>
            </a:r>
            <a:br>
              <a:rPr lang="en-GB" dirty="0"/>
            </a:br>
            <a:endParaRPr lang="en-GB" dirty="0"/>
          </a:p>
        </p:txBody>
      </p:sp>
      <p:sp>
        <p:nvSpPr>
          <p:cNvPr id="3" name="Content Placeholder 2">
            <a:extLst>
              <a:ext uri="{FF2B5EF4-FFF2-40B4-BE49-F238E27FC236}">
                <a16:creationId xmlns:a16="http://schemas.microsoft.com/office/drawing/2014/main" xmlns="" id="{BB87D404-1FD2-4EBD-B5D9-AB1A0BADC68E}"/>
              </a:ext>
            </a:extLst>
          </p:cNvPr>
          <p:cNvSpPr>
            <a:spLocks noGrp="1"/>
          </p:cNvSpPr>
          <p:nvPr>
            <p:ph idx="1"/>
          </p:nvPr>
        </p:nvSpPr>
        <p:spPr/>
        <p:txBody>
          <a:bodyPr/>
          <a:lstStyle/>
          <a:p>
            <a:r>
              <a:rPr lang="en-GB" dirty="0"/>
              <a:t>In the world there a lots of people that might not get a lunch or a dinner or breakfast. Were all quite lucky that we can have things like that but it doesn't  help that you’ll eat one thing but nothing else.</a:t>
            </a:r>
          </a:p>
          <a:p>
            <a:r>
              <a:rPr lang="en-GB" dirty="0"/>
              <a:t>How do you think it will make people who aren't as fortunate as us see the amount of food we all waste.</a:t>
            </a:r>
          </a:p>
          <a:p>
            <a:r>
              <a:rPr lang="en-GB" dirty="0"/>
              <a:t>Cristiano Ronaldo did so much to try make school meals for younger one’s free I think that would make him quite sad to see all the work he’d done to see this much waste.</a:t>
            </a:r>
          </a:p>
        </p:txBody>
      </p:sp>
    </p:spTree>
    <p:extLst>
      <p:ext uri="{BB962C8B-B14F-4D97-AF65-F5344CB8AC3E}">
        <p14:creationId xmlns:p14="http://schemas.microsoft.com/office/powerpoint/2010/main" val="356489147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EA04E32-31EF-448D-B0C0-B419D3DD37AD}"/>
              </a:ext>
            </a:extLst>
          </p:cNvPr>
          <p:cNvSpPr>
            <a:spLocks noGrp="1"/>
          </p:cNvSpPr>
          <p:nvPr>
            <p:ph type="title"/>
          </p:nvPr>
        </p:nvSpPr>
        <p:spPr/>
        <p:txBody>
          <a:bodyPr/>
          <a:lstStyle/>
          <a:p>
            <a:r>
              <a:rPr lang="en-GB" dirty="0"/>
              <a:t>Think who make’s these</a:t>
            </a:r>
          </a:p>
        </p:txBody>
      </p:sp>
      <p:sp>
        <p:nvSpPr>
          <p:cNvPr id="3" name="Content Placeholder 2">
            <a:extLst>
              <a:ext uri="{FF2B5EF4-FFF2-40B4-BE49-F238E27FC236}">
                <a16:creationId xmlns:a16="http://schemas.microsoft.com/office/drawing/2014/main" xmlns="" id="{9F9F9B42-A5C4-4A54-A18C-5A64EB984751}"/>
              </a:ext>
            </a:extLst>
          </p:cNvPr>
          <p:cNvSpPr>
            <a:spLocks noGrp="1"/>
          </p:cNvSpPr>
          <p:nvPr>
            <p:ph idx="1"/>
          </p:nvPr>
        </p:nvSpPr>
        <p:spPr/>
        <p:txBody>
          <a:bodyPr/>
          <a:lstStyle/>
          <a:p>
            <a:r>
              <a:rPr lang="en-GB" dirty="0"/>
              <a:t>The meals you eat aren’t just make out of thin air someone has to cook these and we know because we interviewed the chef to see how they felt about the waste. So here’s a video on how they feel.</a:t>
            </a:r>
          </a:p>
        </p:txBody>
      </p:sp>
    </p:spTree>
    <p:extLst>
      <p:ext uri="{BB962C8B-B14F-4D97-AF65-F5344CB8AC3E}">
        <p14:creationId xmlns:p14="http://schemas.microsoft.com/office/powerpoint/2010/main" val="22817600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96611FE9-56D2-4245-AA98-D8A562E6C3D7}"/>
              </a:ext>
            </a:extLst>
          </p:cNvPr>
          <p:cNvSpPr>
            <a:spLocks noGrp="1"/>
          </p:cNvSpPr>
          <p:nvPr>
            <p:ph type="title"/>
          </p:nvPr>
        </p:nvSpPr>
        <p:spPr/>
        <p:txBody>
          <a:bodyPr/>
          <a:lstStyle/>
          <a:p>
            <a:r>
              <a:rPr lang="en-GB" dirty="0"/>
              <a:t>Video time!</a:t>
            </a:r>
          </a:p>
        </p:txBody>
      </p:sp>
      <p:sp>
        <p:nvSpPr>
          <p:cNvPr id="3" name="Content Placeholder 2">
            <a:extLst>
              <a:ext uri="{FF2B5EF4-FFF2-40B4-BE49-F238E27FC236}">
                <a16:creationId xmlns:a16="http://schemas.microsoft.com/office/drawing/2014/main" xmlns="" id="{152D357E-5C73-4BAF-AC93-687F54251547}"/>
              </a:ext>
            </a:extLst>
          </p:cNvPr>
          <p:cNvSpPr>
            <a:spLocks noGrp="1"/>
          </p:cNvSpPr>
          <p:nvPr>
            <p:ph idx="1"/>
          </p:nvPr>
        </p:nvSpPr>
        <p:spPr/>
        <p:txBody>
          <a:bodyPr/>
          <a:lstStyle/>
          <a:p>
            <a:r>
              <a:rPr lang="en-GB" dirty="0">
                <a:hlinkClick r:id="rId2"/>
              </a:rPr>
              <a:t>https://www.youtube.com/watch?v=rjxwfp8rs34</a:t>
            </a:r>
            <a:endParaRPr lang="en-GB" dirty="0"/>
          </a:p>
          <a:p>
            <a:r>
              <a:rPr lang="en-GB" dirty="0"/>
              <a:t>We hope you enjoy this video explaining food waste and how to prevent it.</a:t>
            </a:r>
          </a:p>
        </p:txBody>
      </p:sp>
    </p:spTree>
    <p:extLst>
      <p:ext uri="{BB962C8B-B14F-4D97-AF65-F5344CB8AC3E}">
        <p14:creationId xmlns:p14="http://schemas.microsoft.com/office/powerpoint/2010/main" val="2962626415"/>
      </p:ext>
    </p:extLst>
  </p:cSld>
  <p:clrMapOvr>
    <a:masterClrMapping/>
  </p:clrMapOvr>
</p:sld>
</file>

<file path=ppt/theme/theme1.xml><?xml version="1.0" encoding="utf-8"?>
<a:theme xmlns:a="http://schemas.openxmlformats.org/drawingml/2006/main" name="Gallery">
  <a:themeElements>
    <a:clrScheme name="Gallery">
      <a:dk1>
        <a:sysClr val="windowText" lastClr="000000"/>
      </a:dk1>
      <a:lt1>
        <a:sysClr val="window" lastClr="FFFFFF"/>
      </a:lt1>
      <a:dk2>
        <a:srgbClr val="454545"/>
      </a:dk2>
      <a:lt2>
        <a:srgbClr val="DFD9D5"/>
      </a:lt2>
      <a:accent1>
        <a:srgbClr val="FB8C29"/>
      </a:accent1>
      <a:accent2>
        <a:srgbClr val="F2C351"/>
      </a:accent2>
      <a:accent3>
        <a:srgbClr val="D0CBA5"/>
      </a:accent3>
      <a:accent4>
        <a:srgbClr val="A2C476"/>
      </a:accent4>
      <a:accent5>
        <a:srgbClr val="57C293"/>
      </a:accent5>
      <a:accent6>
        <a:srgbClr val="06BFDE"/>
      </a:accent6>
      <a:hlink>
        <a:srgbClr val="FBAE29"/>
      </a:hlink>
      <a:folHlink>
        <a:srgbClr val="EDC47E"/>
      </a:folHlink>
    </a:clrScheme>
    <a:fontScheme name="Gallery">
      <a:majorFont>
        <a:latin typeface="Rockwell" panose="02060603020205020403"/>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Rockwell" panose="02060603020205020403"/>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Gallery">
      <a:fillStyleLst>
        <a:solidFill>
          <a:schemeClr val="phClr"/>
        </a:solidFill>
        <a:gradFill rotWithShape="1">
          <a:gsLst>
            <a:gs pos="0">
              <a:schemeClr val="phClr">
                <a:tint val="54000"/>
                <a:alpha val="100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8000"/>
                <a:satMod val="130000"/>
                <a:lumMod val="92000"/>
              </a:schemeClr>
            </a:gs>
            <a:gs pos="100000">
              <a:schemeClr val="phClr">
                <a:shade val="78000"/>
                <a:satMod val="130000"/>
                <a:lumMod val="92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0800" dist="50800" dir="5400000" sx="96000" sy="96000" rotWithShape="0">
              <a:srgbClr val="000000">
                <a:alpha val="48000"/>
              </a:srgbClr>
            </a:outerShdw>
          </a:effectLst>
          <a:scene3d>
            <a:camera prst="orthographicFront">
              <a:rot lat="0" lon="0" rev="0"/>
            </a:camera>
            <a:lightRig rig="balanced" dir="t">
              <a:rot lat="0" lon="0" rev="1080000"/>
            </a:lightRig>
          </a:scene3d>
          <a:sp3d>
            <a:bevelT w="38100" h="12700" prst="softRound"/>
          </a:sp3d>
        </a:effectStyle>
      </a:effectStyleLst>
      <a:bgFillStyleLst>
        <a:solidFill>
          <a:schemeClr val="phClr"/>
        </a:solidFill>
        <a:solidFill>
          <a:schemeClr val="phClr"/>
        </a:solidFill>
        <a:gradFill rotWithShape="1">
          <a:gsLst>
            <a:gs pos="0">
              <a:schemeClr val="phClr">
                <a:tint val="94000"/>
                <a:satMod val="80000"/>
                <a:lumMod val="106000"/>
              </a:schemeClr>
            </a:gs>
            <a:gs pos="100000">
              <a:schemeClr val="phClr">
                <a:shade val="8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Gallery" id="{BBFCD31E-59A1-489D-B089-A3EAD7CAE12E}" vid="{BB5F5D82-B5E9-469E-A815-C655ED4AF243}"/>
    </a:ext>
  </a:extLst>
</a:theme>
</file>

<file path=docProps/app.xml><?xml version="1.0" encoding="utf-8"?>
<Properties xmlns="http://schemas.openxmlformats.org/officeDocument/2006/extended-properties" xmlns:vt="http://schemas.openxmlformats.org/officeDocument/2006/docPropsVTypes">
  <Template>TM10001114[[fn=Gallery]]</Template>
  <TotalTime>54</TotalTime>
  <Words>427</Words>
  <Application>Microsoft Office PowerPoint</Application>
  <PresentationFormat>Widescreen</PresentationFormat>
  <Paragraphs>23</Paragraphs>
  <Slides>7</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7</vt:i4>
      </vt:variant>
    </vt:vector>
  </HeadingPairs>
  <TitlesOfParts>
    <vt:vector size="10" baseType="lpstr">
      <vt:lpstr>Arial</vt:lpstr>
      <vt:lpstr>Rockwell</vt:lpstr>
      <vt:lpstr>Gallery</vt:lpstr>
      <vt:lpstr>Eat more waste less</vt:lpstr>
      <vt:lpstr>What is eat more waste less?</vt:lpstr>
      <vt:lpstr>Give us your thoughts</vt:lpstr>
      <vt:lpstr>Here’s the reason</vt:lpstr>
      <vt:lpstr>Think about other’s </vt:lpstr>
      <vt:lpstr>Think who make’s these</vt:lpstr>
      <vt:lpstr>Video time!</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Eat more waste less</dc:title>
  <dc:creator>Lillistone Ryan (student)</dc:creator>
  <cp:lastModifiedBy>Jenny Davy</cp:lastModifiedBy>
  <cp:revision>1</cp:revision>
  <dcterms:created xsi:type="dcterms:W3CDTF">2022-02-28T18:42:29Z</dcterms:created>
  <dcterms:modified xsi:type="dcterms:W3CDTF">2022-05-12T10:04:05Z</dcterms:modified>
</cp:coreProperties>
</file>